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6" r:id="rId18"/>
    <p:sldId id="267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全景圖片 (含標題)">
  <p:cSld name="全景圖片 (含標題)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zh-TW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zh-TW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zh-TW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zh-TW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s25435678.github.io/F2E_Mid/Mi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zh-TW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網頁期中作業-系所網頁</a:t>
            </a:r>
            <a:endParaRPr sz="4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資工二 </a:t>
            </a:r>
            <a:r>
              <a:rPr lang="en-US" alt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105590019 </a:t>
            </a:r>
            <a:r>
              <a:rPr 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顏柏耀</a:t>
            </a:r>
            <a:endParaRPr sz="18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altLang="en-US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資工二 </a:t>
            </a:r>
            <a:r>
              <a:rPr lang="en-US" alt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105590037</a:t>
            </a:r>
            <a:r>
              <a:rPr lang="zh-TW" altLang="en-US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杜</a:t>
            </a:r>
            <a:r>
              <a:rPr lang="zh-TW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晉</a:t>
            </a:r>
            <a:r>
              <a:rPr 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宇</a:t>
            </a:r>
          </a:p>
          <a:p>
            <a: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altLang="en-US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資工二 </a:t>
            </a:r>
            <a:r>
              <a:rPr lang="en-US" alt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105590032 </a:t>
            </a:r>
            <a:r>
              <a:rPr 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張哲源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altLang="zh-TW" dirty="0" smtClean="0"/>
              <a:t>Design of</a:t>
            </a:r>
            <a:br>
              <a:rPr lang="en-US" altLang="zh-TW" dirty="0" smtClean="0"/>
            </a:br>
            <a:r>
              <a:rPr lang="en-US" altLang="zh-TW" dirty="0" smtClean="0"/>
              <a:t>Yu’s hobby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2382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82252"/>
            <a:ext cx="10058400" cy="2382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65506"/>
            <a:ext cx="10058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altLang="zh-TW" dirty="0" smtClean="0"/>
              <a:t>Design of</a:t>
            </a:r>
            <a:br>
              <a:rPr lang="en-US" altLang="zh-TW" dirty="0" smtClean="0"/>
            </a:br>
            <a:r>
              <a:rPr lang="en-US" altLang="zh-TW" dirty="0" smtClean="0"/>
              <a:t>Yu‘s </a:t>
            </a:r>
            <a:br>
              <a:rPr lang="en-US" altLang="zh-TW" dirty="0" smtClean="0"/>
            </a:br>
            <a:r>
              <a:rPr lang="en-US" altLang="zh-TW" dirty="0" smtClean="0"/>
              <a:t>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2382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82252"/>
            <a:ext cx="10058400" cy="2382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64504"/>
            <a:ext cx="10058400" cy="23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altLang="zh-TW" dirty="0" smtClean="0"/>
              <a:t>Design of</a:t>
            </a:r>
            <a:br>
              <a:rPr lang="en-US" altLang="zh-TW" dirty="0" smtClean="0"/>
            </a:br>
            <a:r>
              <a:rPr lang="en-US" altLang="zh-TW" dirty="0" smtClean="0"/>
              <a:t>Mark’s </a:t>
            </a:r>
            <a:br>
              <a:rPr lang="en-US" altLang="zh-TW" dirty="0" smtClean="0"/>
            </a:br>
            <a:r>
              <a:rPr lang="en-US" altLang="zh-TW" dirty="0" smtClean="0"/>
              <a:t>hobby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23822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82252"/>
            <a:ext cx="10058400" cy="23822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46026"/>
            <a:ext cx="10058400" cy="24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6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9308"/>
            <a:ext cx="10131425" cy="1456267"/>
          </a:xfrm>
        </p:spPr>
        <p:txBody>
          <a:bodyPr/>
          <a:lstStyle/>
          <a:p>
            <a:r>
              <a:rPr lang="en-US" altLang="zh-TW" dirty="0" smtClean="0"/>
              <a:t>Design of</a:t>
            </a:r>
            <a:br>
              <a:rPr lang="en-US" altLang="zh-TW" dirty="0" smtClean="0"/>
            </a:br>
            <a:r>
              <a:rPr lang="en-US" altLang="zh-TW" dirty="0" smtClean="0"/>
              <a:t>Mark’s </a:t>
            </a:r>
            <a:br>
              <a:rPr lang="en-US" altLang="zh-TW" dirty="0" smtClean="0"/>
            </a:br>
            <a:r>
              <a:rPr lang="en-US" altLang="zh-TW" dirty="0" smtClean="0"/>
              <a:t>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2382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82252"/>
            <a:ext cx="10058400" cy="2382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64504"/>
            <a:ext cx="10058400" cy="23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75492"/>
            <a:ext cx="10131425" cy="1456267"/>
          </a:xfrm>
        </p:spPr>
        <p:txBody>
          <a:bodyPr/>
          <a:lstStyle/>
          <a:p>
            <a:r>
              <a:rPr lang="en-US" altLang="zh-TW" dirty="0" smtClean="0"/>
              <a:t>Design of</a:t>
            </a:r>
            <a:br>
              <a:rPr lang="en-US" altLang="zh-TW" dirty="0" smtClean="0"/>
            </a:br>
            <a:r>
              <a:rPr lang="en-US" altLang="zh-TW" dirty="0" smtClean="0"/>
              <a:t>Yen’s </a:t>
            </a:r>
            <a:br>
              <a:rPr lang="en-US" altLang="zh-TW" dirty="0" smtClean="0"/>
            </a:br>
            <a:r>
              <a:rPr lang="en-US" altLang="zh-TW" dirty="0" smtClean="0"/>
              <a:t>index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2382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82252"/>
            <a:ext cx="10058400" cy="2382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64504"/>
            <a:ext cx="10058400" cy="23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altLang="zh-TW" dirty="0" smtClean="0"/>
              <a:t>Design of</a:t>
            </a:r>
            <a:br>
              <a:rPr lang="en-US" altLang="zh-TW" dirty="0" smtClean="0"/>
            </a:br>
            <a:r>
              <a:rPr lang="en-US" altLang="zh-TW" dirty="0" smtClean="0"/>
              <a:t>Yen’s </a:t>
            </a:r>
            <a:br>
              <a:rPr lang="en-US" altLang="zh-TW" dirty="0" smtClean="0"/>
            </a:br>
            <a:r>
              <a:rPr lang="en-US" altLang="zh-TW" dirty="0" smtClean="0"/>
              <a:t>hobby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2382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82252"/>
            <a:ext cx="10058400" cy="2382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57767"/>
            <a:ext cx="10058400" cy="23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8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altLang="zh-TW" dirty="0" smtClean="0"/>
              <a:t>Design of</a:t>
            </a:r>
            <a:br>
              <a:rPr lang="en-US" altLang="zh-TW" dirty="0" smtClean="0"/>
            </a:br>
            <a:r>
              <a:rPr lang="en-US" altLang="zh-TW" dirty="0" smtClean="0"/>
              <a:t>Yen’s</a:t>
            </a:r>
            <a:br>
              <a:rPr lang="en-US" altLang="zh-TW" dirty="0" smtClean="0"/>
            </a:br>
            <a:r>
              <a:rPr lang="en-US" altLang="zh-TW" dirty="0" smtClean="0"/>
              <a:t>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2382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82252"/>
            <a:ext cx="10058400" cy="2382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62" y="4778369"/>
            <a:ext cx="10052938" cy="23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04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685801" y="1624209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工作分配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杜晉宇 </a:t>
            </a:r>
            <a:r>
              <a:rPr lang="en-US" alt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zh-TW" altLang="en-US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網頁設計</a:t>
            </a:r>
            <a:r>
              <a:rPr lang="zh-TW" altLang="en-US" dirty="0" smtClean="0"/>
              <a:t>、圖檔設計、網頁程式設計、</a:t>
            </a:r>
            <a:r>
              <a:rPr lang="en-US" altLang="zh-TW" dirty="0" err="1" smtClean="0"/>
              <a:t>Wifeframe</a:t>
            </a:r>
            <a:r>
              <a:rPr lang="zh-TW" altLang="en-US" dirty="0" smtClean="0"/>
              <a:t>製作、網頁測試。</a:t>
            </a:r>
            <a:endParaRPr dirty="0"/>
          </a:p>
          <a:p>
            <a:pPr marL="285750" indent="-285750">
              <a:spcBef>
                <a:spcPts val="1000"/>
              </a:spcBef>
            </a:pPr>
            <a:r>
              <a:rPr lang="zh-TW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顏柏耀 </a:t>
            </a:r>
            <a:r>
              <a:rPr 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zh-TW" altLang="en-US" dirty="0"/>
              <a:t>網頁設計、圖檔設計、網頁程式設計、</a:t>
            </a:r>
            <a:r>
              <a:rPr lang="en-US" altLang="zh-TW" dirty="0" err="1"/>
              <a:t>Wifeframe</a:t>
            </a:r>
            <a:r>
              <a:rPr lang="zh-TW" altLang="en-US" dirty="0"/>
              <a:t>製作、網頁測試</a:t>
            </a:r>
            <a:r>
              <a:rPr lang="zh-TW" altLang="en-US" dirty="0" smtClean="0"/>
              <a:t>。</a:t>
            </a:r>
            <a:endParaRPr dirty="0"/>
          </a:p>
          <a:p>
            <a:pPr marL="285750" lvl="0" indent="-285750">
              <a:spcBef>
                <a:spcPts val="1000"/>
              </a:spcBef>
            </a:pPr>
            <a:r>
              <a:rPr lang="zh-TW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張哲源 </a:t>
            </a:r>
            <a:r>
              <a:rPr 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zh-TW" altLang="en-US" dirty="0"/>
              <a:t>網頁設計、圖檔設計、網頁程式設計、</a:t>
            </a:r>
            <a:r>
              <a:rPr lang="en-US" altLang="zh-TW" dirty="0" err="1"/>
              <a:t>Wifeframe</a:t>
            </a:r>
            <a:r>
              <a:rPr lang="zh-TW" altLang="en-US" dirty="0"/>
              <a:t>製作、網頁測試。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06670" y="618393"/>
            <a:ext cx="10131425" cy="472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Calibri"/>
              <a:buNone/>
            </a:pPr>
            <a:r>
              <a:rPr lang="zh-TW" sz="9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br>
              <a:rPr lang="zh-TW" sz="9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altLang="zh-TW" sz="1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https://ss25435678.github.io/F2E_Mid/Mid/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612776" y="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 altLang="en-US" dirty="0" smtClean="0"/>
              <a:t>主頁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16" y="989925"/>
            <a:ext cx="10058400" cy="56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 sz="36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網頁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1.主頁 : 主</a:t>
            </a:r>
            <a:r>
              <a:rPr lang="zh-TW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畫面</a:t>
            </a:r>
            <a:r>
              <a:rPr lang="zh-TW" alt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、作者個人網站、系所介紹、系所成員、課程資訊。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2.個人網站 : 成員的</a:t>
            </a:r>
            <a:r>
              <a:rPr lang="zh-TW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興趣</a:t>
            </a:r>
            <a:r>
              <a:rPr lang="zh-TW" alt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、</a:t>
            </a:r>
            <a:r>
              <a:rPr lang="zh-TW" altLang="en-US" sz="3200" dirty="0" smtClean="0"/>
              <a:t>簡介、專案。</a:t>
            </a:r>
            <a:endParaRPr lang="en-US" altLang="zh-TW" sz="3200" dirty="0" smtClean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zh-TW" alt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使用語言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html5</a:t>
            </a:r>
            <a:r>
              <a:rPr lang="zh-TW" altLang="en-US" sz="3200" dirty="0" smtClean="0"/>
              <a:t>、</a:t>
            </a:r>
            <a:r>
              <a:rPr lang="en-US" altLang="zh-TW" sz="3200" dirty="0" err="1" smtClean="0"/>
              <a:t>css</a:t>
            </a:r>
            <a:r>
              <a:rPr lang="zh-TW" altLang="en-US" sz="3200" dirty="0" smtClean="0"/>
              <a:t>。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版面配置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Grid System</a:t>
            </a:r>
            <a:endParaRPr/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Wireframe</a:t>
            </a:r>
            <a:endParaRPr/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Navigation Design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OF COURSES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51" y="0"/>
            <a:ext cx="238749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48" y="0"/>
            <a:ext cx="2401338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45" y="0"/>
            <a:ext cx="238539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-129309" y="6858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OF INTRODUCTION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12" y="0"/>
            <a:ext cx="2398917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29" y="0"/>
            <a:ext cx="240583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0" y="0"/>
            <a:ext cx="23860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OF STAFF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97" y="0"/>
            <a:ext cx="2198431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66" y="0"/>
            <a:ext cx="219843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97" y="0"/>
            <a:ext cx="218092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78691"/>
            <a:ext cx="9644208" cy="1424709"/>
          </a:xfrm>
        </p:spPr>
        <p:txBody>
          <a:bodyPr/>
          <a:lstStyle/>
          <a:p>
            <a:r>
              <a:rPr lang="en-US" altLang="zh-TW" dirty="0" smtClean="0"/>
              <a:t>Design of</a:t>
            </a:r>
            <a:br>
              <a:rPr lang="en-US" altLang="zh-TW" dirty="0" smtClean="0"/>
            </a:br>
            <a:r>
              <a:rPr lang="en-US" altLang="zh-TW" dirty="0" smtClean="0"/>
              <a:t> index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184" y="0"/>
            <a:ext cx="3254816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68" y="0"/>
            <a:ext cx="3254816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52" y="11545"/>
            <a:ext cx="3254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altLang="zh-TW" dirty="0" smtClean="0"/>
              <a:t>Design of </a:t>
            </a:r>
            <a:br>
              <a:rPr lang="en-US" altLang="zh-TW" dirty="0" smtClean="0"/>
            </a:br>
            <a:r>
              <a:rPr lang="en-US" altLang="zh-TW" dirty="0" smtClean="0"/>
              <a:t>Yu’s index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2382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82252"/>
            <a:ext cx="10058400" cy="2382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47660"/>
            <a:ext cx="10058400" cy="23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天體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162</Words>
  <Application>Microsoft Office PowerPoint</Application>
  <PresentationFormat>寬螢幕</PresentationFormat>
  <Paragraphs>30</Paragraphs>
  <Slides>18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1" baseType="lpstr">
      <vt:lpstr>Arial</vt:lpstr>
      <vt:lpstr>Calibri</vt:lpstr>
      <vt:lpstr>天體</vt:lpstr>
      <vt:lpstr>網頁期中作業-系所網頁</vt:lpstr>
      <vt:lpstr>主頁</vt:lpstr>
      <vt:lpstr>網頁</vt:lpstr>
      <vt:lpstr>版面配置</vt:lpstr>
      <vt:lpstr>DESIGN OF COURSES</vt:lpstr>
      <vt:lpstr>DESIGN OF INTRODUCTION</vt:lpstr>
      <vt:lpstr>DESIGN OF STAFF</vt:lpstr>
      <vt:lpstr>Design of  index</vt:lpstr>
      <vt:lpstr>Design of  Yu’s index</vt:lpstr>
      <vt:lpstr>Design of Yu’s hobby</vt:lpstr>
      <vt:lpstr>Design of Yu‘s  Project</vt:lpstr>
      <vt:lpstr>Design of Mark’s  hobby</vt:lpstr>
      <vt:lpstr>Design of Mark’s  Project</vt:lpstr>
      <vt:lpstr>Design of Yen’s  index </vt:lpstr>
      <vt:lpstr>Design of Yen’s  hobby</vt:lpstr>
      <vt:lpstr>Design of Yen’s Project</vt:lpstr>
      <vt:lpstr>工作分配</vt:lpstr>
      <vt:lpstr>DEMO https://ss25435678.github.io/F2E_Mid/Mid/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網頁期中作業-系所網頁</dc:title>
  <cp:lastModifiedBy>yu</cp:lastModifiedBy>
  <cp:revision>9</cp:revision>
  <dcterms:modified xsi:type="dcterms:W3CDTF">2018-04-29T05:25:51Z</dcterms:modified>
</cp:coreProperties>
</file>